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"/>
          <p:cNvSpPr txBox="1"/>
          <p:nvPr/>
        </p:nvSpPr>
        <p:spPr>
          <a:xfrm>
            <a:off x="7470393" y="4200681"/>
            <a:ext cx="4616197" cy="182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b="1" sz="12000"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/>
            <a:r>
              <a:t>Título</a:t>
            </a:r>
          </a:p>
        </p:txBody>
      </p:sp>
      <p:sp>
        <p:nvSpPr>
          <p:cNvPr id="22" name="Sub-título"/>
          <p:cNvSpPr txBox="1"/>
          <p:nvPr/>
        </p:nvSpPr>
        <p:spPr>
          <a:xfrm>
            <a:off x="7470393" y="6001540"/>
            <a:ext cx="324624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000">
                <a:latin typeface="Akrobat Light"/>
                <a:ea typeface="Akrobat Light"/>
                <a:cs typeface="Akrobat Light"/>
                <a:sym typeface="Akrobat Light"/>
              </a:defRPr>
            </a:lvl1pPr>
          </a:lstStyle>
          <a:p>
            <a:pPr/>
            <a:r>
              <a:t>Sub-título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"/>
          <p:cNvSpPr txBox="1"/>
          <p:nvPr/>
        </p:nvSpPr>
        <p:spPr>
          <a:xfrm>
            <a:off x="1218337" y="916373"/>
            <a:ext cx="4616197" cy="182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b="1" sz="12000"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/>
            <a:r>
              <a:t>Título</a:t>
            </a:r>
          </a:p>
        </p:txBody>
      </p:sp>
      <p:sp>
        <p:nvSpPr>
          <p:cNvPr id="25" name="Sub-título"/>
          <p:cNvSpPr txBox="1"/>
          <p:nvPr/>
        </p:nvSpPr>
        <p:spPr>
          <a:xfrm>
            <a:off x="1218337" y="2717233"/>
            <a:ext cx="324624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000">
                <a:latin typeface="Akrobat Light"/>
                <a:ea typeface="Akrobat Light"/>
                <a:cs typeface="Akrobat Light"/>
                <a:sym typeface="Akrobat Light"/>
              </a:defRPr>
            </a:lvl1pPr>
          </a:lstStyle>
          <a:p>
            <a:pPr/>
            <a:r>
              <a:t>Sub-título</a:t>
            </a:r>
          </a:p>
        </p:txBody>
      </p:sp>
      <p:sp>
        <p:nvSpPr>
          <p:cNvPr id="26" name="Texto"/>
          <p:cNvSpPr txBox="1"/>
          <p:nvPr/>
        </p:nvSpPr>
        <p:spPr>
          <a:xfrm>
            <a:off x="1218337" y="5066483"/>
            <a:ext cx="21317336" cy="86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5500"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/>
            <a:r>
              <a:t>Texto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&quot;Citação&quot;…"/>
          <p:cNvSpPr txBox="1"/>
          <p:nvPr/>
        </p:nvSpPr>
        <p:spPr>
          <a:xfrm>
            <a:off x="10215821" y="5678353"/>
            <a:ext cx="13109483" cy="1503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ct val="110000"/>
              </a:lnSpc>
              <a:spcBef>
                <a:spcPts val="0"/>
              </a:spcBef>
              <a:defRPr b="1" sz="5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"Citação"</a:t>
            </a:r>
          </a:p>
          <a:p>
            <a:pPr algn="just" defTabSz="457200">
              <a:lnSpc>
                <a:spcPct val="11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4000"/>
              <a:t>Ellen White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72D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&quot;Citação&quot;…"/>
          <p:cNvSpPr txBox="1"/>
          <p:nvPr/>
        </p:nvSpPr>
        <p:spPr>
          <a:xfrm>
            <a:off x="5637258" y="5695092"/>
            <a:ext cx="13109483" cy="232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110000"/>
              </a:lnSpc>
              <a:spcBef>
                <a:spcPts val="0"/>
              </a:spcBef>
              <a:defRPr b="1" sz="9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"Citação"</a:t>
            </a:r>
          </a:p>
          <a:p>
            <a:pPr algn="ctr" defTabSz="457200">
              <a:lnSpc>
                <a:spcPct val="11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Autor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"/>
          <p:cNvSpPr txBox="1"/>
          <p:nvPr/>
        </p:nvSpPr>
        <p:spPr>
          <a:xfrm>
            <a:off x="1218337" y="916373"/>
            <a:ext cx="4616197" cy="182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b="1" sz="12000"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/>
            <a:r>
              <a:t>Título</a:t>
            </a:r>
          </a:p>
        </p:txBody>
      </p:sp>
      <p:sp>
        <p:nvSpPr>
          <p:cNvPr id="33" name="Sub-título"/>
          <p:cNvSpPr txBox="1"/>
          <p:nvPr/>
        </p:nvSpPr>
        <p:spPr>
          <a:xfrm>
            <a:off x="1218337" y="2717233"/>
            <a:ext cx="324624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000">
                <a:latin typeface="Akrobat Light"/>
                <a:ea typeface="Akrobat Light"/>
                <a:cs typeface="Akrobat Light"/>
                <a:sym typeface="Akrobat Light"/>
              </a:defRPr>
            </a:lvl1pPr>
          </a:lstStyle>
          <a:p>
            <a:pPr/>
            <a:r>
              <a:t>Sub-título</a:t>
            </a:r>
          </a:p>
        </p:txBody>
      </p:sp>
      <p:sp>
        <p:nvSpPr>
          <p:cNvPr id="34" name="Texto"/>
          <p:cNvSpPr txBox="1"/>
          <p:nvPr/>
        </p:nvSpPr>
        <p:spPr>
          <a:xfrm>
            <a:off x="1218337" y="5066483"/>
            <a:ext cx="21317336" cy="86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5500"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/>
            <a:r>
              <a:t>Texto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9120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2647" y="5448668"/>
            <a:ext cx="7818706" cy="2818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